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72" r:id="rId3"/>
    <p:sldId id="257" r:id="rId4"/>
    <p:sldId id="274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383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61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56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33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207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37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3762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38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01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96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9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32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40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00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24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06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A74B3-2E7A-4691-BEE6-FC6BD013FB48}" type="datetimeFigureOut">
              <a:rPr lang="pl-PL" smtClean="0"/>
              <a:t>2017-09-26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3ED1E8-E2FE-4DD5-B514-5F864AEE36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72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8695" y="476059"/>
            <a:ext cx="7918445" cy="2823615"/>
          </a:xfrm>
        </p:spPr>
        <p:txBody>
          <a:bodyPr/>
          <a:lstStyle/>
          <a:p>
            <a:pPr algn="ctr"/>
            <a:r>
              <a:rPr lang="pl-PL" sz="3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XIV</a:t>
            </a:r>
            <a:r>
              <a:rPr lang="pl-PL" sz="3600" b="1" i="1" dirty="0" smtClean="0">
                <a:solidFill>
                  <a:srgbClr val="C00000"/>
                </a:solidFill>
              </a:rPr>
              <a:t> </a:t>
            </a:r>
            <a:r>
              <a:rPr lang="pl-PL" sz="3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PATRONALNE ŚWIĘTO WIELKOPOLSKICH BIBLIOTEKARZY </a:t>
            </a:r>
            <a:br>
              <a:rPr lang="pl-PL" sz="3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pl-PL" sz="3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– ŚW. WAWRZYŃCA</a:t>
            </a:r>
            <a:endParaRPr lang="pl-PL" sz="36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0290" y="3944839"/>
            <a:ext cx="7809715" cy="229402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SZLAKIEM CHOPINA W POWIECIE OSTROWSKIM</a:t>
            </a:r>
          </a:p>
          <a:p>
            <a:pPr algn="ctr"/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16 września 2017</a:t>
            </a:r>
          </a:p>
          <a:p>
            <a:pPr algn="ctr"/>
            <a:r>
              <a:rPr lang="pl-PL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Kotłów – gm. Mikstat/Antonin / Przygodzice</a:t>
            </a:r>
            <a:endParaRPr lang="pl-PL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Pałac myśliwski książąt Radziwiłłów </a:t>
            </a:r>
            <a:b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 Antoninie z I poł. XIX wieku</a:t>
            </a:r>
            <a:endParaRPr lang="pl-PL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1" y="1930400"/>
            <a:ext cx="5175249" cy="388143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60" y="2264862"/>
            <a:ext cx="5467106" cy="41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6144" y="280085"/>
            <a:ext cx="8596668" cy="1721709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Koncert chopinowski w wykonaniu Adama Podskarbiego</a:t>
            </a:r>
            <a:endParaRPr lang="pl-PL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1" y="1710479"/>
            <a:ext cx="5440961" cy="4080721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96" y="2114034"/>
            <a:ext cx="5716355" cy="342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Obiad w Przygodzicach</a:t>
            </a:r>
            <a:endParaRPr lang="pl-PL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0" y="1717816"/>
            <a:ext cx="5090681" cy="3818012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86" y="2215979"/>
            <a:ext cx="5316152" cy="398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571" y="502508"/>
            <a:ext cx="8549044" cy="1716216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Migawki z pobytu na Ziemi Ostrowskiej</a:t>
            </a:r>
            <a:endParaRPr lang="pl-PL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9529" y="2581976"/>
            <a:ext cx="4933193" cy="295991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89" y="2138398"/>
            <a:ext cx="6411783" cy="38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669" y="248623"/>
            <a:ext cx="8596668" cy="13208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Wawrzyniec 2017</a:t>
            </a:r>
            <a:endParaRPr lang="pl-PL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3734" y="2218562"/>
            <a:ext cx="3912317" cy="23473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15" y="725316"/>
            <a:ext cx="3905917" cy="23435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8" y="1103871"/>
            <a:ext cx="3201773" cy="2401330"/>
          </a:xfrm>
          <a:prstGeom prst="rect">
            <a:avLst/>
          </a:prstGeom>
        </p:spPr>
      </p:pic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50" y="3832869"/>
            <a:ext cx="3654567" cy="2740925"/>
          </a:xfr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78" y="3505202"/>
            <a:ext cx="3730512" cy="279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5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757881" y="1614059"/>
            <a:ext cx="8904288" cy="3163887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Na </a:t>
            </a:r>
            <a:r>
              <a:rPr lang="pl-PL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XV Patronalne Święto Wielkopolskich Bibliotekarzy – Św. Wawrzyńca </a:t>
            </a:r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2018 zaprasza </a:t>
            </a:r>
            <a:r>
              <a:rPr lang="pl-PL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Stowarzyszenie Bibliotekarzy Polskich Oddział w Pile.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3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1030" y="2726724"/>
            <a:ext cx="8631423" cy="311390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Msza św. w Kościele Narodzenia Najświętszej Maryi Panny.</a:t>
            </a:r>
            <a:br>
              <a:rPr lang="pl-PL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Odsłonięcie tablicy pamiątkowej uwieczniającej pobyt Fryderyka Chopina </a:t>
            </a:r>
            <a:br>
              <a:rPr lang="pl-PL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 kościele Kotłowskim. </a:t>
            </a:r>
            <a:br>
              <a:rPr lang="pl-PL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pl-PL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0858" y="1112108"/>
            <a:ext cx="8054774" cy="881449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KOTŁÓW</a:t>
            </a:r>
            <a:endParaRPr lang="pl-PL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0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Już jesteśmy w </a:t>
            </a:r>
            <a:r>
              <a:rPr lang="pl-PL" sz="3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Kotłowie</a:t>
            </a:r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pl-PL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" y="2026508"/>
            <a:ext cx="5260655" cy="394549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03" y="1039811"/>
            <a:ext cx="5083034" cy="38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 drodze do kościoła</a:t>
            </a:r>
            <a:endParaRPr lang="pl-PL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4" y="2347783"/>
            <a:ext cx="5101391" cy="3826043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15" y="1779374"/>
            <a:ext cx="5079014" cy="38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3253" y="313039"/>
            <a:ext cx="8971005" cy="6672648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</a:t>
            </a:r>
            <a:br>
              <a:rPr lang="pl-PL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Średniowieczne Sanktuarium Matki Boskiej Kotłowskiej</a:t>
            </a:r>
            <a:endParaRPr lang="pl-PL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4" y="2393118"/>
            <a:ext cx="5216684" cy="391251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37" y="1795848"/>
            <a:ext cx="3540058" cy="47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Romański kościół zbudowano z ciosanego granitu. </a:t>
            </a:r>
            <a:endParaRPr lang="pl-PL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2" y="2248930"/>
            <a:ext cx="5288617" cy="3966463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80" y="1249623"/>
            <a:ext cx="5204507" cy="390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Ołtarz główny i nawa </a:t>
            </a:r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boczna. </a:t>
            </a:r>
            <a:b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Wyposażenie wnętrza pochodzi z XVIII wieku</a:t>
            </a:r>
            <a:endParaRPr lang="pl-PL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3" y="1871131"/>
            <a:ext cx="5013732" cy="376030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34" y="2435418"/>
            <a:ext cx="5320126" cy="39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Tablice pamiątkowe</a:t>
            </a:r>
            <a:endParaRPr lang="pl-PL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3" y="1845276"/>
            <a:ext cx="3688490" cy="4917988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18" y="2257167"/>
            <a:ext cx="5748455" cy="43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Zdjęcia grupowe</a:t>
            </a:r>
            <a:endParaRPr lang="pl-PL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3" y="2232455"/>
            <a:ext cx="5472235" cy="410417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81" y="1223862"/>
            <a:ext cx="5224379" cy="39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79</Words>
  <Application>Microsoft Office PowerPoint</Application>
  <PresentationFormat>Panoramiczny</PresentationFormat>
  <Paragraphs>19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Comic Sans MS</vt:lpstr>
      <vt:lpstr>Trebuchet MS</vt:lpstr>
      <vt:lpstr>Wingdings 3</vt:lpstr>
      <vt:lpstr>Faseta</vt:lpstr>
      <vt:lpstr>XIV PATRONALNE ŚWIĘTO WIELKOPOLSKICH BIBLIOTEKARZY  – ŚW. WAWRZYŃCA</vt:lpstr>
      <vt:lpstr>Msza św. w Kościele Narodzenia Najświętszej Maryi Panny. Odsłonięcie tablicy pamiątkowej uwieczniającej pobyt Fryderyka Chopina  w kościele Kotłowskim.  </vt:lpstr>
      <vt:lpstr>Już jesteśmy w Kotłowie.</vt:lpstr>
      <vt:lpstr>W drodze do kościoła</vt:lpstr>
      <vt:lpstr>               Średniowieczne Sanktuarium Matki Boskiej Kotłowskiej</vt:lpstr>
      <vt:lpstr>Romański kościół zbudowano z ciosanego granitu. </vt:lpstr>
      <vt:lpstr>Ołtarz główny i nawa boczna.  Wyposażenie wnętrza pochodzi z XVIII wieku</vt:lpstr>
      <vt:lpstr>Tablice pamiątkowe</vt:lpstr>
      <vt:lpstr>Zdjęcia grupowe</vt:lpstr>
      <vt:lpstr>Pałac myśliwski książąt Radziwiłłów  w Antoninie z I poł. XIX wieku</vt:lpstr>
      <vt:lpstr>Koncert chopinowski w wykonaniu Adama Podskarbiego</vt:lpstr>
      <vt:lpstr>Obiad w Przygodzicach</vt:lpstr>
      <vt:lpstr>Migawki z pobytu na Ziemi Ostrowskiej</vt:lpstr>
      <vt:lpstr>Wawrzyniec 2017</vt:lpstr>
      <vt:lpstr> Na XV Patronalne Święto Wielkopolskich Bibliotekarzy – Św. Wawrzyńca 2018 zaprasza Stowarzyszenie Bibliotekarzy Polskich Oddział w Pile.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XIV PATRONALNE ŚWIĘTO WIELKOPOLSKICH BIBLIOTEKARZY  – ŚW. WAWRZYŃCA</dc:title>
  <dc:creator>aiwanicka</dc:creator>
  <cp:lastModifiedBy>aiwanicka</cp:lastModifiedBy>
  <cp:revision>25</cp:revision>
  <dcterms:created xsi:type="dcterms:W3CDTF">2017-09-22T09:03:20Z</dcterms:created>
  <dcterms:modified xsi:type="dcterms:W3CDTF">2017-09-26T09:20:10Z</dcterms:modified>
</cp:coreProperties>
</file>